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6" r:id="rId3"/>
    <p:sldId id="257" r:id="rId4"/>
    <p:sldId id="259" r:id="rId5"/>
    <p:sldId id="258" r:id="rId6"/>
    <p:sldId id="260" r:id="rId7"/>
    <p:sldId id="261" r:id="rId8"/>
    <p:sldId id="262" r:id="rId9"/>
    <p:sldId id="263"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744"/>
  </p:normalViewPr>
  <p:slideViewPr>
    <p:cSldViewPr snapToGrid="0" snapToObjects="1">
      <p:cViewPr varScale="1">
        <p:scale>
          <a:sx n="116" d="100"/>
          <a:sy n="116" d="100"/>
        </p:scale>
        <p:origin x="96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BDE4A-54A0-B449-A450-F46EE6F0BB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5D39FA3-1491-374E-8958-8A45FAE04F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9B51082-28C3-A840-8980-A1A3A12D1793}"/>
              </a:ext>
            </a:extLst>
          </p:cNvPr>
          <p:cNvSpPr>
            <a:spLocks noGrp="1"/>
          </p:cNvSpPr>
          <p:nvPr>
            <p:ph type="dt" sz="half" idx="10"/>
          </p:nvPr>
        </p:nvSpPr>
        <p:spPr/>
        <p:txBody>
          <a:bodyPr/>
          <a:lstStyle/>
          <a:p>
            <a:fld id="{868FDEAC-1749-2C41-9FB2-14B4F4D7FBD0}" type="datetimeFigureOut">
              <a:rPr lang="en-US" smtClean="0"/>
              <a:t>1/31/22</a:t>
            </a:fld>
            <a:endParaRPr lang="en-US"/>
          </a:p>
        </p:txBody>
      </p:sp>
      <p:sp>
        <p:nvSpPr>
          <p:cNvPr id="5" name="Footer Placeholder 4">
            <a:extLst>
              <a:ext uri="{FF2B5EF4-FFF2-40B4-BE49-F238E27FC236}">
                <a16:creationId xmlns:a16="http://schemas.microsoft.com/office/drawing/2014/main" id="{63B8BE75-DEFB-A848-9B50-FC08FACD19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29677F-C6F4-6444-8B41-0934BBBC7D48}"/>
              </a:ext>
            </a:extLst>
          </p:cNvPr>
          <p:cNvSpPr>
            <a:spLocks noGrp="1"/>
          </p:cNvSpPr>
          <p:nvPr>
            <p:ph type="sldNum" sz="quarter" idx="12"/>
          </p:nvPr>
        </p:nvSpPr>
        <p:spPr/>
        <p:txBody>
          <a:bodyPr/>
          <a:lstStyle/>
          <a:p>
            <a:fld id="{AA85936F-143C-0E40-B2C6-B37C49A5BFDF}" type="slidenum">
              <a:rPr lang="en-US" smtClean="0"/>
              <a:t>‹#›</a:t>
            </a:fld>
            <a:endParaRPr lang="en-US"/>
          </a:p>
        </p:txBody>
      </p:sp>
    </p:spTree>
    <p:extLst>
      <p:ext uri="{BB962C8B-B14F-4D97-AF65-F5344CB8AC3E}">
        <p14:creationId xmlns:p14="http://schemas.microsoft.com/office/powerpoint/2010/main" val="3167219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C484B-4C16-CF46-A238-11DF5AF4C5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892C30-2F45-8542-A662-15E657D050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ED73C9-0F4D-3B44-80A4-730ACBCE49E4}"/>
              </a:ext>
            </a:extLst>
          </p:cNvPr>
          <p:cNvSpPr>
            <a:spLocks noGrp="1"/>
          </p:cNvSpPr>
          <p:nvPr>
            <p:ph type="dt" sz="half" idx="10"/>
          </p:nvPr>
        </p:nvSpPr>
        <p:spPr/>
        <p:txBody>
          <a:bodyPr/>
          <a:lstStyle/>
          <a:p>
            <a:fld id="{868FDEAC-1749-2C41-9FB2-14B4F4D7FBD0}" type="datetimeFigureOut">
              <a:rPr lang="en-US" smtClean="0"/>
              <a:t>1/31/22</a:t>
            </a:fld>
            <a:endParaRPr lang="en-US"/>
          </a:p>
        </p:txBody>
      </p:sp>
      <p:sp>
        <p:nvSpPr>
          <p:cNvPr id="5" name="Footer Placeholder 4">
            <a:extLst>
              <a:ext uri="{FF2B5EF4-FFF2-40B4-BE49-F238E27FC236}">
                <a16:creationId xmlns:a16="http://schemas.microsoft.com/office/drawing/2014/main" id="{0D5FE114-7587-4D4C-BEA3-F3BA5D1A8D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6C5A93-D591-C546-B7F8-6F32992C110B}"/>
              </a:ext>
            </a:extLst>
          </p:cNvPr>
          <p:cNvSpPr>
            <a:spLocks noGrp="1"/>
          </p:cNvSpPr>
          <p:nvPr>
            <p:ph type="sldNum" sz="quarter" idx="12"/>
          </p:nvPr>
        </p:nvSpPr>
        <p:spPr/>
        <p:txBody>
          <a:bodyPr/>
          <a:lstStyle/>
          <a:p>
            <a:fld id="{AA85936F-143C-0E40-B2C6-B37C49A5BFDF}" type="slidenum">
              <a:rPr lang="en-US" smtClean="0"/>
              <a:t>‹#›</a:t>
            </a:fld>
            <a:endParaRPr lang="en-US"/>
          </a:p>
        </p:txBody>
      </p:sp>
    </p:spTree>
    <p:extLst>
      <p:ext uri="{BB962C8B-B14F-4D97-AF65-F5344CB8AC3E}">
        <p14:creationId xmlns:p14="http://schemas.microsoft.com/office/powerpoint/2010/main" val="42502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CED7DB-D5E2-1246-9CA4-C84E435D8F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34B7F0-426C-174E-BCD0-8070B157182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8A771D-5A56-5C4A-90BC-23149CE47CCE}"/>
              </a:ext>
            </a:extLst>
          </p:cNvPr>
          <p:cNvSpPr>
            <a:spLocks noGrp="1"/>
          </p:cNvSpPr>
          <p:nvPr>
            <p:ph type="dt" sz="half" idx="10"/>
          </p:nvPr>
        </p:nvSpPr>
        <p:spPr/>
        <p:txBody>
          <a:bodyPr/>
          <a:lstStyle/>
          <a:p>
            <a:fld id="{868FDEAC-1749-2C41-9FB2-14B4F4D7FBD0}" type="datetimeFigureOut">
              <a:rPr lang="en-US" smtClean="0"/>
              <a:t>1/31/22</a:t>
            </a:fld>
            <a:endParaRPr lang="en-US"/>
          </a:p>
        </p:txBody>
      </p:sp>
      <p:sp>
        <p:nvSpPr>
          <p:cNvPr id="5" name="Footer Placeholder 4">
            <a:extLst>
              <a:ext uri="{FF2B5EF4-FFF2-40B4-BE49-F238E27FC236}">
                <a16:creationId xmlns:a16="http://schemas.microsoft.com/office/drawing/2014/main" id="{E2C417A0-8F7B-F344-9B72-04B01CCC5F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3A09E5-82F0-FE48-A94D-D3C6C16ACA29}"/>
              </a:ext>
            </a:extLst>
          </p:cNvPr>
          <p:cNvSpPr>
            <a:spLocks noGrp="1"/>
          </p:cNvSpPr>
          <p:nvPr>
            <p:ph type="sldNum" sz="quarter" idx="12"/>
          </p:nvPr>
        </p:nvSpPr>
        <p:spPr/>
        <p:txBody>
          <a:bodyPr/>
          <a:lstStyle/>
          <a:p>
            <a:fld id="{AA85936F-143C-0E40-B2C6-B37C49A5BFDF}" type="slidenum">
              <a:rPr lang="en-US" smtClean="0"/>
              <a:t>‹#›</a:t>
            </a:fld>
            <a:endParaRPr lang="en-US"/>
          </a:p>
        </p:txBody>
      </p:sp>
    </p:spTree>
    <p:extLst>
      <p:ext uri="{BB962C8B-B14F-4D97-AF65-F5344CB8AC3E}">
        <p14:creationId xmlns:p14="http://schemas.microsoft.com/office/powerpoint/2010/main" val="2048496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3CA3D-71B7-6445-ABD4-D019D56ECB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ADC3A2-B074-D944-A5EA-92F001D452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47B545-CEED-544D-8A7C-3B2CF7803CE0}"/>
              </a:ext>
            </a:extLst>
          </p:cNvPr>
          <p:cNvSpPr>
            <a:spLocks noGrp="1"/>
          </p:cNvSpPr>
          <p:nvPr>
            <p:ph type="dt" sz="half" idx="10"/>
          </p:nvPr>
        </p:nvSpPr>
        <p:spPr/>
        <p:txBody>
          <a:bodyPr/>
          <a:lstStyle/>
          <a:p>
            <a:fld id="{868FDEAC-1749-2C41-9FB2-14B4F4D7FBD0}" type="datetimeFigureOut">
              <a:rPr lang="en-US" smtClean="0"/>
              <a:t>1/31/22</a:t>
            </a:fld>
            <a:endParaRPr lang="en-US"/>
          </a:p>
        </p:txBody>
      </p:sp>
      <p:sp>
        <p:nvSpPr>
          <p:cNvPr id="5" name="Footer Placeholder 4">
            <a:extLst>
              <a:ext uri="{FF2B5EF4-FFF2-40B4-BE49-F238E27FC236}">
                <a16:creationId xmlns:a16="http://schemas.microsoft.com/office/drawing/2014/main" id="{08144B88-5F91-A243-9F2A-6883C0B2EE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973737-F6CC-0341-B995-EB2AA8F666BF}"/>
              </a:ext>
            </a:extLst>
          </p:cNvPr>
          <p:cNvSpPr>
            <a:spLocks noGrp="1"/>
          </p:cNvSpPr>
          <p:nvPr>
            <p:ph type="sldNum" sz="quarter" idx="12"/>
          </p:nvPr>
        </p:nvSpPr>
        <p:spPr/>
        <p:txBody>
          <a:bodyPr/>
          <a:lstStyle/>
          <a:p>
            <a:fld id="{AA85936F-143C-0E40-B2C6-B37C49A5BFDF}" type="slidenum">
              <a:rPr lang="en-US" smtClean="0"/>
              <a:t>‹#›</a:t>
            </a:fld>
            <a:endParaRPr lang="en-US"/>
          </a:p>
        </p:txBody>
      </p:sp>
    </p:spTree>
    <p:extLst>
      <p:ext uri="{BB962C8B-B14F-4D97-AF65-F5344CB8AC3E}">
        <p14:creationId xmlns:p14="http://schemas.microsoft.com/office/powerpoint/2010/main" val="3684359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B05A8-DF3E-3D49-B5C8-1A9BB36785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C7DE8C8-55DF-AA46-873A-B9D360040B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537BE57-50B5-AE43-A157-1E88A6A9C40A}"/>
              </a:ext>
            </a:extLst>
          </p:cNvPr>
          <p:cNvSpPr>
            <a:spLocks noGrp="1"/>
          </p:cNvSpPr>
          <p:nvPr>
            <p:ph type="dt" sz="half" idx="10"/>
          </p:nvPr>
        </p:nvSpPr>
        <p:spPr/>
        <p:txBody>
          <a:bodyPr/>
          <a:lstStyle/>
          <a:p>
            <a:fld id="{868FDEAC-1749-2C41-9FB2-14B4F4D7FBD0}" type="datetimeFigureOut">
              <a:rPr lang="en-US" smtClean="0"/>
              <a:t>1/31/22</a:t>
            </a:fld>
            <a:endParaRPr lang="en-US"/>
          </a:p>
        </p:txBody>
      </p:sp>
      <p:sp>
        <p:nvSpPr>
          <p:cNvPr id="5" name="Footer Placeholder 4">
            <a:extLst>
              <a:ext uri="{FF2B5EF4-FFF2-40B4-BE49-F238E27FC236}">
                <a16:creationId xmlns:a16="http://schemas.microsoft.com/office/drawing/2014/main" id="{7BDBE90E-8C49-2D47-9545-B71874D87F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EA6312-AB0A-944E-91B5-8496A4BAAC31}"/>
              </a:ext>
            </a:extLst>
          </p:cNvPr>
          <p:cNvSpPr>
            <a:spLocks noGrp="1"/>
          </p:cNvSpPr>
          <p:nvPr>
            <p:ph type="sldNum" sz="quarter" idx="12"/>
          </p:nvPr>
        </p:nvSpPr>
        <p:spPr/>
        <p:txBody>
          <a:bodyPr/>
          <a:lstStyle/>
          <a:p>
            <a:fld id="{AA85936F-143C-0E40-B2C6-B37C49A5BFDF}" type="slidenum">
              <a:rPr lang="en-US" smtClean="0"/>
              <a:t>‹#›</a:t>
            </a:fld>
            <a:endParaRPr lang="en-US"/>
          </a:p>
        </p:txBody>
      </p:sp>
    </p:spTree>
    <p:extLst>
      <p:ext uri="{BB962C8B-B14F-4D97-AF65-F5344CB8AC3E}">
        <p14:creationId xmlns:p14="http://schemas.microsoft.com/office/powerpoint/2010/main" val="1771380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13464-82E0-0D48-8D28-4F416585A6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06A4EB-8025-C54E-A1A9-0F5A7E5530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A463BA-4B25-B940-ADB9-A486DF2629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812B46E-13DF-764A-A42C-01514771F0CA}"/>
              </a:ext>
            </a:extLst>
          </p:cNvPr>
          <p:cNvSpPr>
            <a:spLocks noGrp="1"/>
          </p:cNvSpPr>
          <p:nvPr>
            <p:ph type="dt" sz="half" idx="10"/>
          </p:nvPr>
        </p:nvSpPr>
        <p:spPr/>
        <p:txBody>
          <a:bodyPr/>
          <a:lstStyle/>
          <a:p>
            <a:fld id="{868FDEAC-1749-2C41-9FB2-14B4F4D7FBD0}" type="datetimeFigureOut">
              <a:rPr lang="en-US" smtClean="0"/>
              <a:t>1/31/22</a:t>
            </a:fld>
            <a:endParaRPr lang="en-US"/>
          </a:p>
        </p:txBody>
      </p:sp>
      <p:sp>
        <p:nvSpPr>
          <p:cNvPr id="6" name="Footer Placeholder 5">
            <a:extLst>
              <a:ext uri="{FF2B5EF4-FFF2-40B4-BE49-F238E27FC236}">
                <a16:creationId xmlns:a16="http://schemas.microsoft.com/office/drawing/2014/main" id="{3855A450-CC79-F946-9F5A-F5B9608693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E933EA-A724-F345-8176-49510B85E188}"/>
              </a:ext>
            </a:extLst>
          </p:cNvPr>
          <p:cNvSpPr>
            <a:spLocks noGrp="1"/>
          </p:cNvSpPr>
          <p:nvPr>
            <p:ph type="sldNum" sz="quarter" idx="12"/>
          </p:nvPr>
        </p:nvSpPr>
        <p:spPr/>
        <p:txBody>
          <a:bodyPr/>
          <a:lstStyle/>
          <a:p>
            <a:fld id="{AA85936F-143C-0E40-B2C6-B37C49A5BFDF}" type="slidenum">
              <a:rPr lang="en-US" smtClean="0"/>
              <a:t>‹#›</a:t>
            </a:fld>
            <a:endParaRPr lang="en-US"/>
          </a:p>
        </p:txBody>
      </p:sp>
    </p:spTree>
    <p:extLst>
      <p:ext uri="{BB962C8B-B14F-4D97-AF65-F5344CB8AC3E}">
        <p14:creationId xmlns:p14="http://schemas.microsoft.com/office/powerpoint/2010/main" val="4001403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EC754-2C2B-9741-A304-E5C8887ED41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1D9CA44-F2FC-4841-BA9B-399DB45B01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04E390-7AF7-C944-8B57-A806079B577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159F53-F0C1-034F-8DD7-B1C584D9AB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E5189E-4D68-104F-9B97-00DEE60E1F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B46E4B7-44B1-8F4E-989D-BBB2BB5835D0}"/>
              </a:ext>
            </a:extLst>
          </p:cNvPr>
          <p:cNvSpPr>
            <a:spLocks noGrp="1"/>
          </p:cNvSpPr>
          <p:nvPr>
            <p:ph type="dt" sz="half" idx="10"/>
          </p:nvPr>
        </p:nvSpPr>
        <p:spPr/>
        <p:txBody>
          <a:bodyPr/>
          <a:lstStyle/>
          <a:p>
            <a:fld id="{868FDEAC-1749-2C41-9FB2-14B4F4D7FBD0}" type="datetimeFigureOut">
              <a:rPr lang="en-US" smtClean="0"/>
              <a:t>1/31/22</a:t>
            </a:fld>
            <a:endParaRPr lang="en-US"/>
          </a:p>
        </p:txBody>
      </p:sp>
      <p:sp>
        <p:nvSpPr>
          <p:cNvPr id="8" name="Footer Placeholder 7">
            <a:extLst>
              <a:ext uri="{FF2B5EF4-FFF2-40B4-BE49-F238E27FC236}">
                <a16:creationId xmlns:a16="http://schemas.microsoft.com/office/drawing/2014/main" id="{9D7CF249-933F-3D41-A602-718E16A735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A67D399-3DE4-2542-9340-592DC942B4D1}"/>
              </a:ext>
            </a:extLst>
          </p:cNvPr>
          <p:cNvSpPr>
            <a:spLocks noGrp="1"/>
          </p:cNvSpPr>
          <p:nvPr>
            <p:ph type="sldNum" sz="quarter" idx="12"/>
          </p:nvPr>
        </p:nvSpPr>
        <p:spPr/>
        <p:txBody>
          <a:bodyPr/>
          <a:lstStyle/>
          <a:p>
            <a:fld id="{AA85936F-143C-0E40-B2C6-B37C49A5BFDF}" type="slidenum">
              <a:rPr lang="en-US" smtClean="0"/>
              <a:t>‹#›</a:t>
            </a:fld>
            <a:endParaRPr lang="en-US"/>
          </a:p>
        </p:txBody>
      </p:sp>
    </p:spTree>
    <p:extLst>
      <p:ext uri="{BB962C8B-B14F-4D97-AF65-F5344CB8AC3E}">
        <p14:creationId xmlns:p14="http://schemas.microsoft.com/office/powerpoint/2010/main" val="167878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2851B-1389-0946-9FDF-5262EB17157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A9549E4-B587-F54D-B03C-EA5BCCA3F8A7}"/>
              </a:ext>
            </a:extLst>
          </p:cNvPr>
          <p:cNvSpPr>
            <a:spLocks noGrp="1"/>
          </p:cNvSpPr>
          <p:nvPr>
            <p:ph type="dt" sz="half" idx="10"/>
          </p:nvPr>
        </p:nvSpPr>
        <p:spPr/>
        <p:txBody>
          <a:bodyPr/>
          <a:lstStyle/>
          <a:p>
            <a:fld id="{868FDEAC-1749-2C41-9FB2-14B4F4D7FBD0}" type="datetimeFigureOut">
              <a:rPr lang="en-US" smtClean="0"/>
              <a:t>1/31/22</a:t>
            </a:fld>
            <a:endParaRPr lang="en-US"/>
          </a:p>
        </p:txBody>
      </p:sp>
      <p:sp>
        <p:nvSpPr>
          <p:cNvPr id="4" name="Footer Placeholder 3">
            <a:extLst>
              <a:ext uri="{FF2B5EF4-FFF2-40B4-BE49-F238E27FC236}">
                <a16:creationId xmlns:a16="http://schemas.microsoft.com/office/drawing/2014/main" id="{D8261DF9-05DB-1A4F-A3DC-64A765E087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FDCB46-DB60-BD40-B24A-53A0F1E22498}"/>
              </a:ext>
            </a:extLst>
          </p:cNvPr>
          <p:cNvSpPr>
            <a:spLocks noGrp="1"/>
          </p:cNvSpPr>
          <p:nvPr>
            <p:ph type="sldNum" sz="quarter" idx="12"/>
          </p:nvPr>
        </p:nvSpPr>
        <p:spPr/>
        <p:txBody>
          <a:bodyPr/>
          <a:lstStyle/>
          <a:p>
            <a:fld id="{AA85936F-143C-0E40-B2C6-B37C49A5BFDF}" type="slidenum">
              <a:rPr lang="en-US" smtClean="0"/>
              <a:t>‹#›</a:t>
            </a:fld>
            <a:endParaRPr lang="en-US"/>
          </a:p>
        </p:txBody>
      </p:sp>
    </p:spTree>
    <p:extLst>
      <p:ext uri="{BB962C8B-B14F-4D97-AF65-F5344CB8AC3E}">
        <p14:creationId xmlns:p14="http://schemas.microsoft.com/office/powerpoint/2010/main" val="2016914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80DF95-39B4-934F-90BD-CA821D2A6B6D}"/>
              </a:ext>
            </a:extLst>
          </p:cNvPr>
          <p:cNvSpPr>
            <a:spLocks noGrp="1"/>
          </p:cNvSpPr>
          <p:nvPr>
            <p:ph type="dt" sz="half" idx="10"/>
          </p:nvPr>
        </p:nvSpPr>
        <p:spPr/>
        <p:txBody>
          <a:bodyPr/>
          <a:lstStyle/>
          <a:p>
            <a:fld id="{868FDEAC-1749-2C41-9FB2-14B4F4D7FBD0}" type="datetimeFigureOut">
              <a:rPr lang="en-US" smtClean="0"/>
              <a:t>1/31/22</a:t>
            </a:fld>
            <a:endParaRPr lang="en-US"/>
          </a:p>
        </p:txBody>
      </p:sp>
      <p:sp>
        <p:nvSpPr>
          <p:cNvPr id="3" name="Footer Placeholder 2">
            <a:extLst>
              <a:ext uri="{FF2B5EF4-FFF2-40B4-BE49-F238E27FC236}">
                <a16:creationId xmlns:a16="http://schemas.microsoft.com/office/drawing/2014/main" id="{A8D9304E-E52C-3144-9505-E9B52800D2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ADC07F-75C8-F64D-860A-73BBA6BB2D0A}"/>
              </a:ext>
            </a:extLst>
          </p:cNvPr>
          <p:cNvSpPr>
            <a:spLocks noGrp="1"/>
          </p:cNvSpPr>
          <p:nvPr>
            <p:ph type="sldNum" sz="quarter" idx="12"/>
          </p:nvPr>
        </p:nvSpPr>
        <p:spPr/>
        <p:txBody>
          <a:bodyPr/>
          <a:lstStyle/>
          <a:p>
            <a:fld id="{AA85936F-143C-0E40-B2C6-B37C49A5BFDF}" type="slidenum">
              <a:rPr lang="en-US" smtClean="0"/>
              <a:t>‹#›</a:t>
            </a:fld>
            <a:endParaRPr lang="en-US"/>
          </a:p>
        </p:txBody>
      </p:sp>
    </p:spTree>
    <p:extLst>
      <p:ext uri="{BB962C8B-B14F-4D97-AF65-F5344CB8AC3E}">
        <p14:creationId xmlns:p14="http://schemas.microsoft.com/office/powerpoint/2010/main" val="2741846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4EC4F-4420-3B40-AE65-360E318187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03E1FA-387B-2345-9202-0C19CFCE90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A79904-73E6-3244-829A-81E924A237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FC83AC-831D-0545-B168-27DA6DE76D9A}"/>
              </a:ext>
            </a:extLst>
          </p:cNvPr>
          <p:cNvSpPr>
            <a:spLocks noGrp="1"/>
          </p:cNvSpPr>
          <p:nvPr>
            <p:ph type="dt" sz="half" idx="10"/>
          </p:nvPr>
        </p:nvSpPr>
        <p:spPr/>
        <p:txBody>
          <a:bodyPr/>
          <a:lstStyle/>
          <a:p>
            <a:fld id="{868FDEAC-1749-2C41-9FB2-14B4F4D7FBD0}" type="datetimeFigureOut">
              <a:rPr lang="en-US" smtClean="0"/>
              <a:t>1/31/22</a:t>
            </a:fld>
            <a:endParaRPr lang="en-US"/>
          </a:p>
        </p:txBody>
      </p:sp>
      <p:sp>
        <p:nvSpPr>
          <p:cNvPr id="6" name="Footer Placeholder 5">
            <a:extLst>
              <a:ext uri="{FF2B5EF4-FFF2-40B4-BE49-F238E27FC236}">
                <a16:creationId xmlns:a16="http://schemas.microsoft.com/office/drawing/2014/main" id="{CB759A71-3C20-D34E-ABD1-FF97CC8AE9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6669F3-FB33-AC40-A780-5085A85CCE1F}"/>
              </a:ext>
            </a:extLst>
          </p:cNvPr>
          <p:cNvSpPr>
            <a:spLocks noGrp="1"/>
          </p:cNvSpPr>
          <p:nvPr>
            <p:ph type="sldNum" sz="quarter" idx="12"/>
          </p:nvPr>
        </p:nvSpPr>
        <p:spPr/>
        <p:txBody>
          <a:bodyPr/>
          <a:lstStyle/>
          <a:p>
            <a:fld id="{AA85936F-143C-0E40-B2C6-B37C49A5BFDF}" type="slidenum">
              <a:rPr lang="en-US" smtClean="0"/>
              <a:t>‹#›</a:t>
            </a:fld>
            <a:endParaRPr lang="en-US"/>
          </a:p>
        </p:txBody>
      </p:sp>
    </p:spTree>
    <p:extLst>
      <p:ext uri="{BB962C8B-B14F-4D97-AF65-F5344CB8AC3E}">
        <p14:creationId xmlns:p14="http://schemas.microsoft.com/office/powerpoint/2010/main" val="3939930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D93B8-5C14-8640-A4BF-D3E4188CDF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D922BF-DB3B-BA46-B804-1D634806D7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9B40A83-34C6-1340-B7B2-ECD1BE82A5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E0EF16-2E89-284B-B5FB-2E4FA7042525}"/>
              </a:ext>
            </a:extLst>
          </p:cNvPr>
          <p:cNvSpPr>
            <a:spLocks noGrp="1"/>
          </p:cNvSpPr>
          <p:nvPr>
            <p:ph type="dt" sz="half" idx="10"/>
          </p:nvPr>
        </p:nvSpPr>
        <p:spPr/>
        <p:txBody>
          <a:bodyPr/>
          <a:lstStyle/>
          <a:p>
            <a:fld id="{868FDEAC-1749-2C41-9FB2-14B4F4D7FBD0}" type="datetimeFigureOut">
              <a:rPr lang="en-US" smtClean="0"/>
              <a:t>1/31/22</a:t>
            </a:fld>
            <a:endParaRPr lang="en-US"/>
          </a:p>
        </p:txBody>
      </p:sp>
      <p:sp>
        <p:nvSpPr>
          <p:cNvPr id="6" name="Footer Placeholder 5">
            <a:extLst>
              <a:ext uri="{FF2B5EF4-FFF2-40B4-BE49-F238E27FC236}">
                <a16:creationId xmlns:a16="http://schemas.microsoft.com/office/drawing/2014/main" id="{B85FE0C4-DBD1-E646-8EB2-0FA5E3303F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F14AA4-FC38-B547-84D2-35F21DB31B32}"/>
              </a:ext>
            </a:extLst>
          </p:cNvPr>
          <p:cNvSpPr>
            <a:spLocks noGrp="1"/>
          </p:cNvSpPr>
          <p:nvPr>
            <p:ph type="sldNum" sz="quarter" idx="12"/>
          </p:nvPr>
        </p:nvSpPr>
        <p:spPr/>
        <p:txBody>
          <a:bodyPr/>
          <a:lstStyle/>
          <a:p>
            <a:fld id="{AA85936F-143C-0E40-B2C6-B37C49A5BFDF}" type="slidenum">
              <a:rPr lang="en-US" smtClean="0"/>
              <a:t>‹#›</a:t>
            </a:fld>
            <a:endParaRPr lang="en-US"/>
          </a:p>
        </p:txBody>
      </p:sp>
    </p:spTree>
    <p:extLst>
      <p:ext uri="{BB962C8B-B14F-4D97-AF65-F5344CB8AC3E}">
        <p14:creationId xmlns:p14="http://schemas.microsoft.com/office/powerpoint/2010/main" val="9956171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601E5D-FEF0-524B-97C7-6F8FC49701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6C6522-E4B4-EE47-97F6-897013D1CF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D4FF58-BEFC-4244-AC52-E01FA49818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8FDEAC-1749-2C41-9FB2-14B4F4D7FBD0}" type="datetimeFigureOut">
              <a:rPr lang="en-US" smtClean="0"/>
              <a:t>1/31/22</a:t>
            </a:fld>
            <a:endParaRPr lang="en-US"/>
          </a:p>
        </p:txBody>
      </p:sp>
      <p:sp>
        <p:nvSpPr>
          <p:cNvPr id="5" name="Footer Placeholder 4">
            <a:extLst>
              <a:ext uri="{FF2B5EF4-FFF2-40B4-BE49-F238E27FC236}">
                <a16:creationId xmlns:a16="http://schemas.microsoft.com/office/drawing/2014/main" id="{F99F744C-69AC-3F4C-A855-20023EBEB8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B632C9C-51EB-C24E-BEC2-60655DF3A8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85936F-143C-0E40-B2C6-B37C49A5BFDF}" type="slidenum">
              <a:rPr lang="en-US" smtClean="0"/>
              <a:t>‹#›</a:t>
            </a:fld>
            <a:endParaRPr lang="en-US"/>
          </a:p>
        </p:txBody>
      </p:sp>
    </p:spTree>
    <p:extLst>
      <p:ext uri="{BB962C8B-B14F-4D97-AF65-F5344CB8AC3E}">
        <p14:creationId xmlns:p14="http://schemas.microsoft.com/office/powerpoint/2010/main" val="3924844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9893F-05E8-1047-BDC7-29EC6CA8AB8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8B9924A6-DBEF-9944-9FE4-4D66B74D9A1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351169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DCBA68-177D-5B43-B227-F5AE518DE82E}"/>
              </a:ext>
            </a:extLst>
          </p:cNvPr>
          <p:cNvSpPr>
            <a:spLocks noGrp="1"/>
          </p:cNvSpPr>
          <p:nvPr>
            <p:ph type="title"/>
          </p:nvPr>
        </p:nvSpPr>
        <p:spPr>
          <a:xfrm>
            <a:off x="1116498" y="655128"/>
            <a:ext cx="4613919" cy="1499616"/>
          </a:xfrm>
        </p:spPr>
        <p:txBody>
          <a:bodyPr vert="horz" lIns="91440" tIns="45720" rIns="91440" bIns="45720" rtlCol="0" anchor="b">
            <a:normAutofit/>
          </a:bodyPr>
          <a:lstStyle/>
          <a:p>
            <a:r>
              <a:rPr lang="en-US" sz="4200" dirty="0"/>
              <a:t>Peak Wavelength Sphere</a:t>
            </a:r>
          </a:p>
        </p:txBody>
      </p:sp>
      <p:sp>
        <p:nvSpPr>
          <p:cNvPr id="16" name="Rectangle 15">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1F49CE81-B2F4-47B2-9D4A-886DCE0A84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9" name="Rectangle 64">
              <a:extLst>
                <a:ext uri="{FF2B5EF4-FFF2-40B4-BE49-F238E27FC236}">
                  <a16:creationId xmlns:a16="http://schemas.microsoft.com/office/drawing/2014/main" id="{4BE32177-3EAD-42DA-997C-8DAE1BFEE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A0DEE160-9825-4DB5-8188-911AC13EA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9C5FEDB5-0AEE-40E4-9CA6-6718B956D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1A11DF2D-1D4B-45DA-906B-2A1F84C99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B6A5BAC0-9806-4124-A584-7F924A658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A8F6BFA3-38BE-4F0A-94D9-EF0E6EA01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BE6BCF21-959F-419E-BCA4-B20AF92EF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54B6E037-E222-42EB-9AEB-C45EF209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A0494426-372E-42B8-87E1-170F1B596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14DB5AB5-5D73-4375-8CF4-DF4B7A5D7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009B2A6E-6D36-4A9A-AFAA-CF4D85914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85DC0718-B29F-47A6-931F-F0EF9FA99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AAED958D-AFCC-4BEF-818A-EFF7E41D1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C216DD5A-D1AE-429E-937E-456A50345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A845B253-9DEE-45AC-AADA-FAA6812C3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CE7B6CBF-757B-4B55-84CB-062B712D3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2CC28C7A-EF33-43D3-90CD-DCAC92546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BC0C9DCF-F15B-4B7A-A16B-37B4335E6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94991FD1-406A-4958-87D4-8DFA9FEA4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5CD32F69-27AD-4088-877C-E2A40F8B0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descr="A screenshot of a computer&#10;&#10;Description automatically generated with low confidence">
            <a:extLst>
              <a:ext uri="{FF2B5EF4-FFF2-40B4-BE49-F238E27FC236}">
                <a16:creationId xmlns:a16="http://schemas.microsoft.com/office/drawing/2014/main" id="{F83326B8-C203-EE4C-96AA-A9A1A9A6283E}"/>
              </a:ext>
            </a:extLst>
          </p:cNvPr>
          <p:cNvPicPr>
            <a:picLocks noChangeAspect="1"/>
          </p:cNvPicPr>
          <p:nvPr/>
        </p:nvPicPr>
        <p:blipFill>
          <a:blip r:embed="rId2"/>
          <a:stretch>
            <a:fillRect/>
          </a:stretch>
        </p:blipFill>
        <p:spPr>
          <a:xfrm>
            <a:off x="6479837" y="674455"/>
            <a:ext cx="5586942" cy="1927496"/>
          </a:xfrm>
          <a:prstGeom prst="rect">
            <a:avLst/>
          </a:prstGeom>
        </p:spPr>
      </p:pic>
      <p:sp>
        <p:nvSpPr>
          <p:cNvPr id="40" name="Rectangle 39">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10;&#10;Description automatically generated">
            <a:extLst>
              <a:ext uri="{FF2B5EF4-FFF2-40B4-BE49-F238E27FC236}">
                <a16:creationId xmlns:a16="http://schemas.microsoft.com/office/drawing/2014/main" id="{145B4F03-ABF7-F74F-B2CB-856B57F808E0}"/>
              </a:ext>
            </a:extLst>
          </p:cNvPr>
          <p:cNvPicPr>
            <a:picLocks noGrp="1" noChangeAspect="1"/>
          </p:cNvPicPr>
          <p:nvPr>
            <p:ph idx="1"/>
          </p:nvPr>
        </p:nvPicPr>
        <p:blipFill>
          <a:blip r:embed="rId3"/>
          <a:stretch>
            <a:fillRect/>
          </a:stretch>
        </p:blipFill>
        <p:spPr>
          <a:xfrm>
            <a:off x="1065533" y="3315854"/>
            <a:ext cx="4954284" cy="3455611"/>
          </a:xfrm>
          <a:prstGeom prst="rect">
            <a:avLst/>
          </a:prstGeom>
        </p:spPr>
      </p:pic>
      <p:pic>
        <p:nvPicPr>
          <p:cNvPr id="7" name="Picture 6" descr="A picture containing line chart&#10;&#10;Description automatically generated">
            <a:extLst>
              <a:ext uri="{FF2B5EF4-FFF2-40B4-BE49-F238E27FC236}">
                <a16:creationId xmlns:a16="http://schemas.microsoft.com/office/drawing/2014/main" id="{257B4F8C-741C-FA4F-97E7-E297FB3C5C35}"/>
              </a:ext>
            </a:extLst>
          </p:cNvPr>
          <p:cNvPicPr>
            <a:picLocks noChangeAspect="1"/>
          </p:cNvPicPr>
          <p:nvPr/>
        </p:nvPicPr>
        <p:blipFill>
          <a:blip r:embed="rId4"/>
          <a:stretch>
            <a:fillRect/>
          </a:stretch>
        </p:blipFill>
        <p:spPr>
          <a:xfrm>
            <a:off x="6479838" y="3437414"/>
            <a:ext cx="5586942" cy="3212490"/>
          </a:xfrm>
          <a:prstGeom prst="rect">
            <a:avLst/>
          </a:prstGeom>
        </p:spPr>
      </p:pic>
    </p:spTree>
    <p:extLst>
      <p:ext uri="{BB962C8B-B14F-4D97-AF65-F5344CB8AC3E}">
        <p14:creationId xmlns:p14="http://schemas.microsoft.com/office/powerpoint/2010/main" val="3488237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9DA367-634D-264A-9F0F-45C3567E915D}"/>
              </a:ext>
            </a:extLst>
          </p:cNvPr>
          <p:cNvSpPr>
            <a:spLocks noGrp="1"/>
          </p:cNvSpPr>
          <p:nvPr>
            <p:ph type="title"/>
          </p:nvPr>
        </p:nvSpPr>
        <p:spPr>
          <a:xfrm>
            <a:off x="1116498" y="655128"/>
            <a:ext cx="4613919" cy="1499616"/>
          </a:xfrm>
        </p:spPr>
        <p:txBody>
          <a:bodyPr vert="horz" lIns="91440" tIns="45720" rIns="91440" bIns="45720" rtlCol="0" anchor="b">
            <a:normAutofit/>
          </a:bodyPr>
          <a:lstStyle/>
          <a:p>
            <a:r>
              <a:rPr lang="en-US" sz="4200" dirty="0"/>
              <a:t>Plot descriptions </a:t>
            </a:r>
          </a:p>
        </p:txBody>
      </p:sp>
      <p:sp>
        <p:nvSpPr>
          <p:cNvPr id="24" name="Rectangle 23">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1F49CE81-B2F4-47B2-9D4A-886DCE0A84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27" name="Rectangle 64">
              <a:extLst>
                <a:ext uri="{FF2B5EF4-FFF2-40B4-BE49-F238E27FC236}">
                  <a16:creationId xmlns:a16="http://schemas.microsoft.com/office/drawing/2014/main" id="{4BE32177-3EAD-42DA-997C-8DAE1BFEE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A0DEE160-9825-4DB5-8188-911AC13EA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9C5FEDB5-0AEE-40E4-9CA6-6718B956D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1A11DF2D-1D4B-45DA-906B-2A1F84C99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B6A5BAC0-9806-4124-A584-7F924A658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A8F6BFA3-38BE-4F0A-94D9-EF0E6EA01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BE6BCF21-959F-419E-BCA4-B20AF92EF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54B6E037-E222-42EB-9AEB-C45EF209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A0494426-372E-42B8-87E1-170F1B596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14DB5AB5-5D73-4375-8CF4-DF4B7A5D7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009B2A6E-6D36-4A9A-AFAA-CF4D85914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85DC0718-B29F-47A6-931F-F0EF9FA99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4">
              <a:extLst>
                <a:ext uri="{FF2B5EF4-FFF2-40B4-BE49-F238E27FC236}">
                  <a16:creationId xmlns:a16="http://schemas.microsoft.com/office/drawing/2014/main" id="{AAED958D-AFCC-4BEF-818A-EFF7E41D1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6">
              <a:extLst>
                <a:ext uri="{FF2B5EF4-FFF2-40B4-BE49-F238E27FC236}">
                  <a16:creationId xmlns:a16="http://schemas.microsoft.com/office/drawing/2014/main" id="{C216DD5A-D1AE-429E-937E-456A50345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4">
              <a:extLst>
                <a:ext uri="{FF2B5EF4-FFF2-40B4-BE49-F238E27FC236}">
                  <a16:creationId xmlns:a16="http://schemas.microsoft.com/office/drawing/2014/main" id="{A845B253-9DEE-45AC-AADA-FAA6812C3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6">
              <a:extLst>
                <a:ext uri="{FF2B5EF4-FFF2-40B4-BE49-F238E27FC236}">
                  <a16:creationId xmlns:a16="http://schemas.microsoft.com/office/drawing/2014/main" id="{CE7B6CBF-757B-4B55-84CB-062B712D3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4">
              <a:extLst>
                <a:ext uri="{FF2B5EF4-FFF2-40B4-BE49-F238E27FC236}">
                  <a16:creationId xmlns:a16="http://schemas.microsoft.com/office/drawing/2014/main" id="{2CC28C7A-EF33-43D3-90CD-DCAC92546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6">
              <a:extLst>
                <a:ext uri="{FF2B5EF4-FFF2-40B4-BE49-F238E27FC236}">
                  <a16:creationId xmlns:a16="http://schemas.microsoft.com/office/drawing/2014/main" id="{BC0C9DCF-F15B-4B7A-A16B-37B4335E6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4">
              <a:extLst>
                <a:ext uri="{FF2B5EF4-FFF2-40B4-BE49-F238E27FC236}">
                  <a16:creationId xmlns:a16="http://schemas.microsoft.com/office/drawing/2014/main" id="{94991FD1-406A-4958-87D4-8DFA9FEA4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6">
              <a:extLst>
                <a:ext uri="{FF2B5EF4-FFF2-40B4-BE49-F238E27FC236}">
                  <a16:creationId xmlns:a16="http://schemas.microsoft.com/office/drawing/2014/main" id="{5CD32F69-27AD-4088-877C-E2A40F8B0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16" descr="A screenshot of a computer&#10;&#10;Description automatically generated with low confidence">
            <a:extLst>
              <a:ext uri="{FF2B5EF4-FFF2-40B4-BE49-F238E27FC236}">
                <a16:creationId xmlns:a16="http://schemas.microsoft.com/office/drawing/2014/main" id="{DF3684A7-AC6C-CE4E-85DD-18960F079D29}"/>
              </a:ext>
            </a:extLst>
          </p:cNvPr>
          <p:cNvPicPr>
            <a:picLocks noChangeAspect="1"/>
          </p:cNvPicPr>
          <p:nvPr/>
        </p:nvPicPr>
        <p:blipFill>
          <a:blip r:embed="rId2"/>
          <a:stretch>
            <a:fillRect/>
          </a:stretch>
        </p:blipFill>
        <p:spPr>
          <a:xfrm>
            <a:off x="6479837" y="681439"/>
            <a:ext cx="5586942" cy="1913529"/>
          </a:xfrm>
          <a:prstGeom prst="rect">
            <a:avLst/>
          </a:prstGeom>
        </p:spPr>
      </p:pic>
      <p:sp>
        <p:nvSpPr>
          <p:cNvPr id="48" name="Rectangle 47">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10" descr="Chart&#10;&#10;Description automatically generated">
            <a:extLst>
              <a:ext uri="{FF2B5EF4-FFF2-40B4-BE49-F238E27FC236}">
                <a16:creationId xmlns:a16="http://schemas.microsoft.com/office/drawing/2014/main" id="{C14F136C-A70A-3B41-B5C0-46FC6EFCE22E}"/>
              </a:ext>
            </a:extLst>
          </p:cNvPr>
          <p:cNvPicPr>
            <a:picLocks noGrp="1" noChangeAspect="1"/>
          </p:cNvPicPr>
          <p:nvPr>
            <p:ph idx="1"/>
          </p:nvPr>
        </p:nvPicPr>
        <p:blipFill>
          <a:blip r:embed="rId3"/>
          <a:stretch>
            <a:fillRect/>
          </a:stretch>
        </p:blipFill>
        <p:spPr>
          <a:xfrm>
            <a:off x="1109145" y="3315854"/>
            <a:ext cx="4867060" cy="3455611"/>
          </a:xfrm>
          <a:prstGeom prst="rect">
            <a:avLst/>
          </a:prstGeom>
        </p:spPr>
      </p:pic>
      <p:pic>
        <p:nvPicPr>
          <p:cNvPr id="13" name="Picture 12" descr="A picture containing line chart&#10;&#10;Description automatically generated">
            <a:extLst>
              <a:ext uri="{FF2B5EF4-FFF2-40B4-BE49-F238E27FC236}">
                <a16:creationId xmlns:a16="http://schemas.microsoft.com/office/drawing/2014/main" id="{2D11CC25-0A2F-AC4A-977F-3F1E4E2603B9}"/>
              </a:ext>
            </a:extLst>
          </p:cNvPr>
          <p:cNvPicPr>
            <a:picLocks noChangeAspect="1"/>
          </p:cNvPicPr>
          <p:nvPr/>
        </p:nvPicPr>
        <p:blipFill>
          <a:blip r:embed="rId4"/>
          <a:stretch>
            <a:fillRect/>
          </a:stretch>
        </p:blipFill>
        <p:spPr>
          <a:xfrm>
            <a:off x="6479838" y="3479316"/>
            <a:ext cx="5586942" cy="3128686"/>
          </a:xfrm>
          <a:prstGeom prst="rect">
            <a:avLst/>
          </a:prstGeom>
        </p:spPr>
      </p:pic>
      <p:sp>
        <p:nvSpPr>
          <p:cNvPr id="3" name="TextBox 2">
            <a:extLst>
              <a:ext uri="{FF2B5EF4-FFF2-40B4-BE49-F238E27FC236}">
                <a16:creationId xmlns:a16="http://schemas.microsoft.com/office/drawing/2014/main" id="{CDB40606-DAB6-D944-9AC4-AAF3CDCC6A0A}"/>
              </a:ext>
            </a:extLst>
          </p:cNvPr>
          <p:cNvSpPr txBox="1"/>
          <p:nvPr/>
        </p:nvSpPr>
        <p:spPr>
          <a:xfrm>
            <a:off x="1617954" y="3448233"/>
            <a:ext cx="2443256" cy="1477328"/>
          </a:xfrm>
          <a:prstGeom prst="rect">
            <a:avLst/>
          </a:prstGeom>
          <a:noFill/>
        </p:spPr>
        <p:txBody>
          <a:bodyPr wrap="square" rtlCol="0">
            <a:spAutoFit/>
          </a:bodyPr>
          <a:lstStyle/>
          <a:p>
            <a:r>
              <a:rPr lang="en-US" dirty="0">
                <a:solidFill>
                  <a:srgbClr val="FF0000"/>
                </a:solidFill>
              </a:rPr>
              <a:t>This plot shows all the samples from each optimization color coded with their distance from the target </a:t>
            </a:r>
          </a:p>
        </p:txBody>
      </p:sp>
      <p:sp>
        <p:nvSpPr>
          <p:cNvPr id="47" name="TextBox 46">
            <a:extLst>
              <a:ext uri="{FF2B5EF4-FFF2-40B4-BE49-F238E27FC236}">
                <a16:creationId xmlns:a16="http://schemas.microsoft.com/office/drawing/2014/main" id="{965AA807-C4B8-A446-B604-01304044AAC8}"/>
              </a:ext>
            </a:extLst>
          </p:cNvPr>
          <p:cNvSpPr txBox="1"/>
          <p:nvPr/>
        </p:nvSpPr>
        <p:spPr>
          <a:xfrm>
            <a:off x="8639599" y="4200693"/>
            <a:ext cx="2443256" cy="1200329"/>
          </a:xfrm>
          <a:prstGeom prst="rect">
            <a:avLst/>
          </a:prstGeom>
          <a:noFill/>
        </p:spPr>
        <p:txBody>
          <a:bodyPr wrap="square" rtlCol="0">
            <a:spAutoFit/>
          </a:bodyPr>
          <a:lstStyle/>
          <a:p>
            <a:r>
              <a:rPr lang="en-US" dirty="0">
                <a:solidFill>
                  <a:srgbClr val="FF0000"/>
                </a:solidFill>
              </a:rPr>
              <a:t>This plot shows the cumulative best score of the best trial sample of each batch </a:t>
            </a:r>
          </a:p>
        </p:txBody>
      </p:sp>
      <p:sp>
        <p:nvSpPr>
          <p:cNvPr id="49" name="TextBox 48">
            <a:extLst>
              <a:ext uri="{FF2B5EF4-FFF2-40B4-BE49-F238E27FC236}">
                <a16:creationId xmlns:a16="http://schemas.microsoft.com/office/drawing/2014/main" id="{0F5A5473-9A17-6D41-975F-FE08A0091D6C}"/>
              </a:ext>
            </a:extLst>
          </p:cNvPr>
          <p:cNvSpPr txBox="1"/>
          <p:nvPr/>
        </p:nvSpPr>
        <p:spPr>
          <a:xfrm>
            <a:off x="5353273" y="180599"/>
            <a:ext cx="5978162" cy="1754326"/>
          </a:xfrm>
          <a:prstGeom prst="rect">
            <a:avLst/>
          </a:prstGeom>
          <a:noFill/>
        </p:spPr>
        <p:txBody>
          <a:bodyPr wrap="square" rtlCol="0">
            <a:spAutoFit/>
          </a:bodyPr>
          <a:lstStyle/>
          <a:p>
            <a:r>
              <a:rPr lang="en-US" dirty="0">
                <a:solidFill>
                  <a:srgbClr val="FF0000"/>
                </a:solidFill>
              </a:rPr>
              <a:t>Plot a) shows the best sample of each batch compared to the target. Plot b) shows the concentrations sampled during the optimization, with the target concentration in red, and the best estimate from the surrogate model using in the Bayesian Optimization in black. The contours represent the distance of each sample as predicted by the surrogate model.  </a:t>
            </a:r>
          </a:p>
        </p:txBody>
      </p:sp>
    </p:spTree>
    <p:extLst>
      <p:ext uri="{BB962C8B-B14F-4D97-AF65-F5344CB8AC3E}">
        <p14:creationId xmlns:p14="http://schemas.microsoft.com/office/powerpoint/2010/main" val="2136891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9DA367-634D-264A-9F0F-45C3567E915D}"/>
              </a:ext>
            </a:extLst>
          </p:cNvPr>
          <p:cNvSpPr>
            <a:spLocks noGrp="1"/>
          </p:cNvSpPr>
          <p:nvPr>
            <p:ph type="title"/>
          </p:nvPr>
        </p:nvSpPr>
        <p:spPr>
          <a:xfrm>
            <a:off x="1116498" y="655128"/>
            <a:ext cx="4613919" cy="1499616"/>
          </a:xfrm>
        </p:spPr>
        <p:txBody>
          <a:bodyPr vert="horz" lIns="91440" tIns="45720" rIns="91440" bIns="45720" rtlCol="0" anchor="b">
            <a:normAutofit/>
          </a:bodyPr>
          <a:lstStyle/>
          <a:p>
            <a:r>
              <a:rPr lang="en-US" sz="4200" dirty="0"/>
              <a:t>Amplitude Phase Rod</a:t>
            </a:r>
          </a:p>
        </p:txBody>
      </p:sp>
      <p:sp>
        <p:nvSpPr>
          <p:cNvPr id="24" name="Rectangle 23">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1F49CE81-B2F4-47B2-9D4A-886DCE0A84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27" name="Rectangle 64">
              <a:extLst>
                <a:ext uri="{FF2B5EF4-FFF2-40B4-BE49-F238E27FC236}">
                  <a16:creationId xmlns:a16="http://schemas.microsoft.com/office/drawing/2014/main" id="{4BE32177-3EAD-42DA-997C-8DAE1BFEE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A0DEE160-9825-4DB5-8188-911AC13EA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9C5FEDB5-0AEE-40E4-9CA6-6718B956D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1A11DF2D-1D4B-45DA-906B-2A1F84C99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B6A5BAC0-9806-4124-A584-7F924A658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A8F6BFA3-38BE-4F0A-94D9-EF0E6EA01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BE6BCF21-959F-419E-BCA4-B20AF92EF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54B6E037-E222-42EB-9AEB-C45EF209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A0494426-372E-42B8-87E1-170F1B596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14DB5AB5-5D73-4375-8CF4-DF4B7A5D7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009B2A6E-6D36-4A9A-AFAA-CF4D85914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85DC0718-B29F-47A6-931F-F0EF9FA99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4">
              <a:extLst>
                <a:ext uri="{FF2B5EF4-FFF2-40B4-BE49-F238E27FC236}">
                  <a16:creationId xmlns:a16="http://schemas.microsoft.com/office/drawing/2014/main" id="{AAED958D-AFCC-4BEF-818A-EFF7E41D1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6">
              <a:extLst>
                <a:ext uri="{FF2B5EF4-FFF2-40B4-BE49-F238E27FC236}">
                  <a16:creationId xmlns:a16="http://schemas.microsoft.com/office/drawing/2014/main" id="{C216DD5A-D1AE-429E-937E-456A50345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4">
              <a:extLst>
                <a:ext uri="{FF2B5EF4-FFF2-40B4-BE49-F238E27FC236}">
                  <a16:creationId xmlns:a16="http://schemas.microsoft.com/office/drawing/2014/main" id="{A845B253-9DEE-45AC-AADA-FAA6812C3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6">
              <a:extLst>
                <a:ext uri="{FF2B5EF4-FFF2-40B4-BE49-F238E27FC236}">
                  <a16:creationId xmlns:a16="http://schemas.microsoft.com/office/drawing/2014/main" id="{CE7B6CBF-757B-4B55-84CB-062B712D3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4">
              <a:extLst>
                <a:ext uri="{FF2B5EF4-FFF2-40B4-BE49-F238E27FC236}">
                  <a16:creationId xmlns:a16="http://schemas.microsoft.com/office/drawing/2014/main" id="{2CC28C7A-EF33-43D3-90CD-DCAC92546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6">
              <a:extLst>
                <a:ext uri="{FF2B5EF4-FFF2-40B4-BE49-F238E27FC236}">
                  <a16:creationId xmlns:a16="http://schemas.microsoft.com/office/drawing/2014/main" id="{BC0C9DCF-F15B-4B7A-A16B-37B4335E6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4">
              <a:extLst>
                <a:ext uri="{FF2B5EF4-FFF2-40B4-BE49-F238E27FC236}">
                  <a16:creationId xmlns:a16="http://schemas.microsoft.com/office/drawing/2014/main" id="{94991FD1-406A-4958-87D4-8DFA9FEA4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6">
              <a:extLst>
                <a:ext uri="{FF2B5EF4-FFF2-40B4-BE49-F238E27FC236}">
                  <a16:creationId xmlns:a16="http://schemas.microsoft.com/office/drawing/2014/main" id="{5CD32F69-27AD-4088-877C-E2A40F8B0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16" descr="A screenshot of a computer&#10;&#10;Description automatically generated with low confidence">
            <a:extLst>
              <a:ext uri="{FF2B5EF4-FFF2-40B4-BE49-F238E27FC236}">
                <a16:creationId xmlns:a16="http://schemas.microsoft.com/office/drawing/2014/main" id="{DF3684A7-AC6C-CE4E-85DD-18960F079D29}"/>
              </a:ext>
            </a:extLst>
          </p:cNvPr>
          <p:cNvPicPr>
            <a:picLocks noChangeAspect="1"/>
          </p:cNvPicPr>
          <p:nvPr/>
        </p:nvPicPr>
        <p:blipFill>
          <a:blip r:embed="rId2"/>
          <a:stretch>
            <a:fillRect/>
          </a:stretch>
        </p:blipFill>
        <p:spPr>
          <a:xfrm>
            <a:off x="6479837" y="681439"/>
            <a:ext cx="5586942" cy="1913529"/>
          </a:xfrm>
          <a:prstGeom prst="rect">
            <a:avLst/>
          </a:prstGeom>
        </p:spPr>
      </p:pic>
      <p:sp>
        <p:nvSpPr>
          <p:cNvPr id="48" name="Rectangle 47">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10" descr="Chart&#10;&#10;Description automatically generated">
            <a:extLst>
              <a:ext uri="{FF2B5EF4-FFF2-40B4-BE49-F238E27FC236}">
                <a16:creationId xmlns:a16="http://schemas.microsoft.com/office/drawing/2014/main" id="{C14F136C-A70A-3B41-B5C0-46FC6EFCE22E}"/>
              </a:ext>
            </a:extLst>
          </p:cNvPr>
          <p:cNvPicPr>
            <a:picLocks noGrp="1" noChangeAspect="1"/>
          </p:cNvPicPr>
          <p:nvPr>
            <p:ph idx="1"/>
          </p:nvPr>
        </p:nvPicPr>
        <p:blipFill>
          <a:blip r:embed="rId3"/>
          <a:stretch>
            <a:fillRect/>
          </a:stretch>
        </p:blipFill>
        <p:spPr>
          <a:xfrm>
            <a:off x="1109145" y="3315854"/>
            <a:ext cx="4867060" cy="3455611"/>
          </a:xfrm>
          <a:prstGeom prst="rect">
            <a:avLst/>
          </a:prstGeom>
        </p:spPr>
      </p:pic>
      <p:pic>
        <p:nvPicPr>
          <p:cNvPr id="13" name="Picture 12" descr="A picture containing line chart&#10;&#10;Description automatically generated">
            <a:extLst>
              <a:ext uri="{FF2B5EF4-FFF2-40B4-BE49-F238E27FC236}">
                <a16:creationId xmlns:a16="http://schemas.microsoft.com/office/drawing/2014/main" id="{2D11CC25-0A2F-AC4A-977F-3F1E4E2603B9}"/>
              </a:ext>
            </a:extLst>
          </p:cNvPr>
          <p:cNvPicPr>
            <a:picLocks noChangeAspect="1"/>
          </p:cNvPicPr>
          <p:nvPr/>
        </p:nvPicPr>
        <p:blipFill>
          <a:blip r:embed="rId4"/>
          <a:stretch>
            <a:fillRect/>
          </a:stretch>
        </p:blipFill>
        <p:spPr>
          <a:xfrm>
            <a:off x="6479838" y="3479316"/>
            <a:ext cx="5586942" cy="3128686"/>
          </a:xfrm>
          <a:prstGeom prst="rect">
            <a:avLst/>
          </a:prstGeom>
        </p:spPr>
      </p:pic>
    </p:spTree>
    <p:extLst>
      <p:ext uri="{BB962C8B-B14F-4D97-AF65-F5344CB8AC3E}">
        <p14:creationId xmlns:p14="http://schemas.microsoft.com/office/powerpoint/2010/main" val="2995249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485C7C-D22F-5649-83E7-E5DCED218437}"/>
              </a:ext>
            </a:extLst>
          </p:cNvPr>
          <p:cNvSpPr>
            <a:spLocks noGrp="1"/>
          </p:cNvSpPr>
          <p:nvPr>
            <p:ph type="title"/>
          </p:nvPr>
        </p:nvSpPr>
        <p:spPr>
          <a:xfrm>
            <a:off x="1116498" y="655128"/>
            <a:ext cx="4613919" cy="1499616"/>
          </a:xfrm>
        </p:spPr>
        <p:txBody>
          <a:bodyPr vert="horz" lIns="91440" tIns="45720" rIns="91440" bIns="45720" rtlCol="0" anchor="b">
            <a:normAutofit/>
          </a:bodyPr>
          <a:lstStyle/>
          <a:p>
            <a:r>
              <a:rPr lang="en-US" sz="4200" dirty="0"/>
              <a:t>SRVF Rod</a:t>
            </a:r>
          </a:p>
        </p:txBody>
      </p:sp>
      <p:sp>
        <p:nvSpPr>
          <p:cNvPr id="16" name="Rectangle 15">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1F49CE81-B2F4-47B2-9D4A-886DCE0A84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9" name="Rectangle 64">
              <a:extLst>
                <a:ext uri="{FF2B5EF4-FFF2-40B4-BE49-F238E27FC236}">
                  <a16:creationId xmlns:a16="http://schemas.microsoft.com/office/drawing/2014/main" id="{4BE32177-3EAD-42DA-997C-8DAE1BFEE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A0DEE160-9825-4DB5-8188-911AC13EA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9C5FEDB5-0AEE-40E4-9CA6-6718B956D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1A11DF2D-1D4B-45DA-906B-2A1F84C99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B6A5BAC0-9806-4124-A584-7F924A658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A8F6BFA3-38BE-4F0A-94D9-EF0E6EA01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BE6BCF21-959F-419E-BCA4-B20AF92EF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54B6E037-E222-42EB-9AEB-C45EF209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A0494426-372E-42B8-87E1-170F1B596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14DB5AB5-5D73-4375-8CF4-DF4B7A5D7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009B2A6E-6D36-4A9A-AFAA-CF4D85914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85DC0718-B29F-47A6-931F-F0EF9FA99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AAED958D-AFCC-4BEF-818A-EFF7E41D1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C216DD5A-D1AE-429E-937E-456A50345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A845B253-9DEE-45AC-AADA-FAA6812C3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CE7B6CBF-757B-4B55-84CB-062B712D3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2CC28C7A-EF33-43D3-90CD-DCAC92546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BC0C9DCF-F15B-4B7A-A16B-37B4335E6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94991FD1-406A-4958-87D4-8DFA9FEA4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5CD32F69-27AD-4088-877C-E2A40F8B0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descr="Graphical user interface, application&#10;&#10;Description automatically generated">
            <a:extLst>
              <a:ext uri="{FF2B5EF4-FFF2-40B4-BE49-F238E27FC236}">
                <a16:creationId xmlns:a16="http://schemas.microsoft.com/office/drawing/2014/main" id="{37B516E2-F621-9B4C-820F-19D56453B6AA}"/>
              </a:ext>
            </a:extLst>
          </p:cNvPr>
          <p:cNvPicPr>
            <a:picLocks noChangeAspect="1"/>
          </p:cNvPicPr>
          <p:nvPr/>
        </p:nvPicPr>
        <p:blipFill>
          <a:blip r:embed="rId2"/>
          <a:stretch>
            <a:fillRect/>
          </a:stretch>
        </p:blipFill>
        <p:spPr>
          <a:xfrm>
            <a:off x="6479837" y="660488"/>
            <a:ext cx="5586942" cy="1955431"/>
          </a:xfrm>
          <a:prstGeom prst="rect">
            <a:avLst/>
          </a:prstGeom>
        </p:spPr>
      </p:pic>
      <p:sp>
        <p:nvSpPr>
          <p:cNvPr id="40" name="Rectangle 39">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histogram&#10;&#10;Description automatically generated">
            <a:extLst>
              <a:ext uri="{FF2B5EF4-FFF2-40B4-BE49-F238E27FC236}">
                <a16:creationId xmlns:a16="http://schemas.microsoft.com/office/drawing/2014/main" id="{96F34EFA-E7B7-9F47-AB81-4542E0741708}"/>
              </a:ext>
            </a:extLst>
          </p:cNvPr>
          <p:cNvPicPr>
            <a:picLocks noGrp="1" noChangeAspect="1"/>
          </p:cNvPicPr>
          <p:nvPr>
            <p:ph idx="1"/>
          </p:nvPr>
        </p:nvPicPr>
        <p:blipFill>
          <a:blip r:embed="rId3"/>
          <a:stretch>
            <a:fillRect/>
          </a:stretch>
        </p:blipFill>
        <p:spPr>
          <a:xfrm>
            <a:off x="1175817" y="3315854"/>
            <a:ext cx="4733716" cy="3455611"/>
          </a:xfrm>
          <a:prstGeom prst="rect">
            <a:avLst/>
          </a:prstGeom>
        </p:spPr>
      </p:pic>
      <p:pic>
        <p:nvPicPr>
          <p:cNvPr id="7" name="Picture 6" descr="Chart, line chart&#10;&#10;Description automatically generated">
            <a:extLst>
              <a:ext uri="{FF2B5EF4-FFF2-40B4-BE49-F238E27FC236}">
                <a16:creationId xmlns:a16="http://schemas.microsoft.com/office/drawing/2014/main" id="{E1AAEAA3-47E3-4E4A-A382-C236FA931170}"/>
              </a:ext>
            </a:extLst>
          </p:cNvPr>
          <p:cNvPicPr>
            <a:picLocks noChangeAspect="1"/>
          </p:cNvPicPr>
          <p:nvPr/>
        </p:nvPicPr>
        <p:blipFill>
          <a:blip r:embed="rId4"/>
          <a:stretch>
            <a:fillRect/>
          </a:stretch>
        </p:blipFill>
        <p:spPr>
          <a:xfrm>
            <a:off x="6479838" y="3409479"/>
            <a:ext cx="5586942" cy="3268360"/>
          </a:xfrm>
          <a:prstGeom prst="rect">
            <a:avLst/>
          </a:prstGeom>
        </p:spPr>
      </p:pic>
    </p:spTree>
    <p:extLst>
      <p:ext uri="{BB962C8B-B14F-4D97-AF65-F5344CB8AC3E}">
        <p14:creationId xmlns:p14="http://schemas.microsoft.com/office/powerpoint/2010/main" val="2781948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4F2842-4F74-A747-B2D1-441354085BCD}"/>
              </a:ext>
            </a:extLst>
          </p:cNvPr>
          <p:cNvSpPr>
            <a:spLocks noGrp="1"/>
          </p:cNvSpPr>
          <p:nvPr>
            <p:ph type="title"/>
          </p:nvPr>
        </p:nvSpPr>
        <p:spPr>
          <a:xfrm>
            <a:off x="1116498" y="655128"/>
            <a:ext cx="4613919" cy="1499616"/>
          </a:xfrm>
        </p:spPr>
        <p:txBody>
          <a:bodyPr vert="horz" lIns="91440" tIns="45720" rIns="91440" bIns="45720" rtlCol="0" anchor="b">
            <a:normAutofit/>
          </a:bodyPr>
          <a:lstStyle/>
          <a:p>
            <a:r>
              <a:rPr lang="en-US" sz="4200" dirty="0"/>
              <a:t>Euclidean ROD</a:t>
            </a:r>
          </a:p>
        </p:txBody>
      </p:sp>
      <p:sp>
        <p:nvSpPr>
          <p:cNvPr id="16" name="Rectangle 15">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1F49CE81-B2F4-47B2-9D4A-886DCE0A84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9" name="Rectangle 64">
              <a:extLst>
                <a:ext uri="{FF2B5EF4-FFF2-40B4-BE49-F238E27FC236}">
                  <a16:creationId xmlns:a16="http://schemas.microsoft.com/office/drawing/2014/main" id="{4BE32177-3EAD-42DA-997C-8DAE1BFEE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A0DEE160-9825-4DB5-8188-911AC13EA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9C5FEDB5-0AEE-40E4-9CA6-6718B956D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1A11DF2D-1D4B-45DA-906B-2A1F84C99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B6A5BAC0-9806-4124-A584-7F924A658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A8F6BFA3-38BE-4F0A-94D9-EF0E6EA01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BE6BCF21-959F-419E-BCA4-B20AF92EF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54B6E037-E222-42EB-9AEB-C45EF209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A0494426-372E-42B8-87E1-170F1B596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14DB5AB5-5D73-4375-8CF4-DF4B7A5D7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009B2A6E-6D36-4A9A-AFAA-CF4D85914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85DC0718-B29F-47A6-931F-F0EF9FA99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AAED958D-AFCC-4BEF-818A-EFF7E41D1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C216DD5A-D1AE-429E-937E-456A50345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A845B253-9DEE-45AC-AADA-FAA6812C3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CE7B6CBF-757B-4B55-84CB-062B712D3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2CC28C7A-EF33-43D3-90CD-DCAC92546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BC0C9DCF-F15B-4B7A-A16B-37B4335E6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94991FD1-406A-4958-87D4-8DFA9FEA4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5CD32F69-27AD-4088-877C-E2A40F8B0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descr="A picture containing text, screen&#10;&#10;Description automatically generated">
            <a:extLst>
              <a:ext uri="{FF2B5EF4-FFF2-40B4-BE49-F238E27FC236}">
                <a16:creationId xmlns:a16="http://schemas.microsoft.com/office/drawing/2014/main" id="{F108EF43-23E5-F445-9BD4-9F0C796DD127}"/>
              </a:ext>
            </a:extLst>
          </p:cNvPr>
          <p:cNvPicPr>
            <a:picLocks noChangeAspect="1"/>
          </p:cNvPicPr>
          <p:nvPr/>
        </p:nvPicPr>
        <p:blipFill>
          <a:blip r:embed="rId2"/>
          <a:stretch>
            <a:fillRect/>
          </a:stretch>
        </p:blipFill>
        <p:spPr>
          <a:xfrm>
            <a:off x="6479837" y="681439"/>
            <a:ext cx="5586942" cy="1913529"/>
          </a:xfrm>
          <a:prstGeom prst="rect">
            <a:avLst/>
          </a:prstGeom>
        </p:spPr>
      </p:pic>
      <p:sp>
        <p:nvSpPr>
          <p:cNvPr id="40" name="Rectangle 39">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10;&#10;Description automatically generated">
            <a:extLst>
              <a:ext uri="{FF2B5EF4-FFF2-40B4-BE49-F238E27FC236}">
                <a16:creationId xmlns:a16="http://schemas.microsoft.com/office/drawing/2014/main" id="{B43AE6FE-A24A-E845-83C4-0F1D3C57387E}"/>
              </a:ext>
            </a:extLst>
          </p:cNvPr>
          <p:cNvPicPr>
            <a:picLocks noGrp="1" noChangeAspect="1"/>
          </p:cNvPicPr>
          <p:nvPr>
            <p:ph idx="1"/>
          </p:nvPr>
        </p:nvPicPr>
        <p:blipFill>
          <a:blip r:embed="rId3"/>
          <a:stretch>
            <a:fillRect/>
          </a:stretch>
        </p:blipFill>
        <p:spPr>
          <a:xfrm>
            <a:off x="1134582" y="3315854"/>
            <a:ext cx="4816185" cy="3455611"/>
          </a:xfrm>
          <a:prstGeom prst="rect">
            <a:avLst/>
          </a:prstGeom>
        </p:spPr>
      </p:pic>
      <p:pic>
        <p:nvPicPr>
          <p:cNvPr id="7" name="Picture 6" descr="Chart, line chart&#10;&#10;Description automatically generated">
            <a:extLst>
              <a:ext uri="{FF2B5EF4-FFF2-40B4-BE49-F238E27FC236}">
                <a16:creationId xmlns:a16="http://schemas.microsoft.com/office/drawing/2014/main" id="{428D1077-6F47-1D4B-8354-6135D4B6BC42}"/>
              </a:ext>
            </a:extLst>
          </p:cNvPr>
          <p:cNvPicPr>
            <a:picLocks noChangeAspect="1"/>
          </p:cNvPicPr>
          <p:nvPr/>
        </p:nvPicPr>
        <p:blipFill>
          <a:blip r:embed="rId4"/>
          <a:stretch>
            <a:fillRect/>
          </a:stretch>
        </p:blipFill>
        <p:spPr>
          <a:xfrm>
            <a:off x="6479838" y="3367578"/>
            <a:ext cx="5586942" cy="3352163"/>
          </a:xfrm>
          <a:prstGeom prst="rect">
            <a:avLst/>
          </a:prstGeom>
        </p:spPr>
      </p:pic>
    </p:spTree>
    <p:extLst>
      <p:ext uri="{BB962C8B-B14F-4D97-AF65-F5344CB8AC3E}">
        <p14:creationId xmlns:p14="http://schemas.microsoft.com/office/powerpoint/2010/main" val="3574654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9A3A1F-6BCF-6A40-A732-777FB86826AD}"/>
              </a:ext>
            </a:extLst>
          </p:cNvPr>
          <p:cNvSpPr>
            <a:spLocks noGrp="1"/>
          </p:cNvSpPr>
          <p:nvPr>
            <p:ph type="title"/>
          </p:nvPr>
        </p:nvSpPr>
        <p:spPr>
          <a:xfrm>
            <a:off x="1116498" y="655128"/>
            <a:ext cx="4613919" cy="1499616"/>
          </a:xfrm>
        </p:spPr>
        <p:txBody>
          <a:bodyPr vert="horz" lIns="91440" tIns="45720" rIns="91440" bIns="45720" rtlCol="0" anchor="b">
            <a:normAutofit/>
          </a:bodyPr>
          <a:lstStyle/>
          <a:p>
            <a:r>
              <a:rPr lang="en-US" sz="4200" dirty="0"/>
              <a:t>Peak Wavelength Rod</a:t>
            </a:r>
          </a:p>
        </p:txBody>
      </p:sp>
      <p:sp>
        <p:nvSpPr>
          <p:cNvPr id="16" name="Rectangle 15">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1F49CE81-B2F4-47B2-9D4A-886DCE0A84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9" name="Rectangle 64">
              <a:extLst>
                <a:ext uri="{FF2B5EF4-FFF2-40B4-BE49-F238E27FC236}">
                  <a16:creationId xmlns:a16="http://schemas.microsoft.com/office/drawing/2014/main" id="{4BE32177-3EAD-42DA-997C-8DAE1BFEE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A0DEE160-9825-4DB5-8188-911AC13EA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9C5FEDB5-0AEE-40E4-9CA6-6718B956D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1A11DF2D-1D4B-45DA-906B-2A1F84C99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B6A5BAC0-9806-4124-A584-7F924A658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A8F6BFA3-38BE-4F0A-94D9-EF0E6EA01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BE6BCF21-959F-419E-BCA4-B20AF92EF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54B6E037-E222-42EB-9AEB-C45EF209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A0494426-372E-42B8-87E1-170F1B596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14DB5AB5-5D73-4375-8CF4-DF4B7A5D7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009B2A6E-6D36-4A9A-AFAA-CF4D85914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85DC0718-B29F-47A6-931F-F0EF9FA99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AAED958D-AFCC-4BEF-818A-EFF7E41D1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C216DD5A-D1AE-429E-937E-456A50345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A845B253-9DEE-45AC-AADA-FAA6812C3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CE7B6CBF-757B-4B55-84CB-062B712D3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2CC28C7A-EF33-43D3-90CD-DCAC92546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BC0C9DCF-F15B-4B7A-A16B-37B4335E6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94991FD1-406A-4958-87D4-8DFA9FEA4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5CD32F69-27AD-4088-877C-E2A40F8B0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descr="Graphical user interface, application&#10;&#10;Description automatically generated">
            <a:extLst>
              <a:ext uri="{FF2B5EF4-FFF2-40B4-BE49-F238E27FC236}">
                <a16:creationId xmlns:a16="http://schemas.microsoft.com/office/drawing/2014/main" id="{04BFCCAF-6CEF-7C45-BC7C-560A19596B70}"/>
              </a:ext>
            </a:extLst>
          </p:cNvPr>
          <p:cNvPicPr>
            <a:picLocks noChangeAspect="1"/>
          </p:cNvPicPr>
          <p:nvPr/>
        </p:nvPicPr>
        <p:blipFill>
          <a:blip r:embed="rId2"/>
          <a:stretch>
            <a:fillRect/>
          </a:stretch>
        </p:blipFill>
        <p:spPr>
          <a:xfrm>
            <a:off x="6479837" y="681439"/>
            <a:ext cx="5586942" cy="1913529"/>
          </a:xfrm>
          <a:prstGeom prst="rect">
            <a:avLst/>
          </a:prstGeom>
        </p:spPr>
      </p:pic>
      <p:sp>
        <p:nvSpPr>
          <p:cNvPr id="40" name="Rectangle 39">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histogram&#10;&#10;Description automatically generated">
            <a:extLst>
              <a:ext uri="{FF2B5EF4-FFF2-40B4-BE49-F238E27FC236}">
                <a16:creationId xmlns:a16="http://schemas.microsoft.com/office/drawing/2014/main" id="{EEB9228F-B0A5-8040-80B7-EF820C0FB4C4}"/>
              </a:ext>
            </a:extLst>
          </p:cNvPr>
          <p:cNvPicPr>
            <a:picLocks noGrp="1" noChangeAspect="1"/>
          </p:cNvPicPr>
          <p:nvPr>
            <p:ph idx="1"/>
          </p:nvPr>
        </p:nvPicPr>
        <p:blipFill>
          <a:blip r:embed="rId3"/>
          <a:stretch>
            <a:fillRect/>
          </a:stretch>
        </p:blipFill>
        <p:spPr>
          <a:xfrm>
            <a:off x="1109145" y="3315854"/>
            <a:ext cx="4867060" cy="3455611"/>
          </a:xfrm>
          <a:prstGeom prst="rect">
            <a:avLst/>
          </a:prstGeom>
        </p:spPr>
      </p:pic>
      <p:pic>
        <p:nvPicPr>
          <p:cNvPr id="7" name="Picture 6" descr="A picture containing chart&#10;&#10;Description automatically generated">
            <a:extLst>
              <a:ext uri="{FF2B5EF4-FFF2-40B4-BE49-F238E27FC236}">
                <a16:creationId xmlns:a16="http://schemas.microsoft.com/office/drawing/2014/main" id="{5022883D-8B51-9A4F-8C6C-7C3CEAFE0E0B}"/>
              </a:ext>
            </a:extLst>
          </p:cNvPr>
          <p:cNvPicPr>
            <a:picLocks noChangeAspect="1"/>
          </p:cNvPicPr>
          <p:nvPr/>
        </p:nvPicPr>
        <p:blipFill>
          <a:blip r:embed="rId4"/>
          <a:stretch>
            <a:fillRect/>
          </a:stretch>
        </p:blipFill>
        <p:spPr>
          <a:xfrm>
            <a:off x="6479838" y="3465349"/>
            <a:ext cx="5586942" cy="3156621"/>
          </a:xfrm>
          <a:prstGeom prst="rect">
            <a:avLst/>
          </a:prstGeom>
        </p:spPr>
      </p:pic>
    </p:spTree>
    <p:extLst>
      <p:ext uri="{BB962C8B-B14F-4D97-AF65-F5344CB8AC3E}">
        <p14:creationId xmlns:p14="http://schemas.microsoft.com/office/powerpoint/2010/main" val="4270047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D2D4EC-849A-D847-9E8F-0D96DDCD1ABD}"/>
              </a:ext>
            </a:extLst>
          </p:cNvPr>
          <p:cNvSpPr>
            <a:spLocks noGrp="1"/>
          </p:cNvSpPr>
          <p:nvPr>
            <p:ph type="title"/>
          </p:nvPr>
        </p:nvSpPr>
        <p:spPr>
          <a:xfrm>
            <a:off x="1116498" y="655128"/>
            <a:ext cx="4613919" cy="1499616"/>
          </a:xfrm>
        </p:spPr>
        <p:txBody>
          <a:bodyPr vert="horz" lIns="91440" tIns="45720" rIns="91440" bIns="45720" rtlCol="0" anchor="b">
            <a:normAutofit/>
          </a:bodyPr>
          <a:lstStyle/>
          <a:p>
            <a:r>
              <a:rPr lang="en-US" sz="4200" dirty="0"/>
              <a:t>Amplitude Phase Sphere</a:t>
            </a:r>
          </a:p>
        </p:txBody>
      </p:sp>
      <p:sp>
        <p:nvSpPr>
          <p:cNvPr id="16" name="Rectangle 15">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1F49CE81-B2F4-47B2-9D4A-886DCE0A84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9" name="Rectangle 64">
              <a:extLst>
                <a:ext uri="{FF2B5EF4-FFF2-40B4-BE49-F238E27FC236}">
                  <a16:creationId xmlns:a16="http://schemas.microsoft.com/office/drawing/2014/main" id="{4BE32177-3EAD-42DA-997C-8DAE1BFEE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A0DEE160-9825-4DB5-8188-911AC13EA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9C5FEDB5-0AEE-40E4-9CA6-6718B956D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1A11DF2D-1D4B-45DA-906B-2A1F84C99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B6A5BAC0-9806-4124-A584-7F924A658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A8F6BFA3-38BE-4F0A-94D9-EF0E6EA01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BE6BCF21-959F-419E-BCA4-B20AF92EF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54B6E037-E222-42EB-9AEB-C45EF209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A0494426-372E-42B8-87E1-170F1B596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14DB5AB5-5D73-4375-8CF4-DF4B7A5D7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009B2A6E-6D36-4A9A-AFAA-CF4D85914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85DC0718-B29F-47A6-931F-F0EF9FA99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AAED958D-AFCC-4BEF-818A-EFF7E41D1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C216DD5A-D1AE-429E-937E-456A50345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A845B253-9DEE-45AC-AADA-FAA6812C3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CE7B6CBF-757B-4B55-84CB-062B712D3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2CC28C7A-EF33-43D3-90CD-DCAC92546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BC0C9DCF-F15B-4B7A-A16B-37B4335E6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94991FD1-406A-4958-87D4-8DFA9FEA4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5CD32F69-27AD-4088-877C-E2A40F8B0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descr="Graphical user interface, application&#10;&#10;Description automatically generated with medium confidence">
            <a:extLst>
              <a:ext uri="{FF2B5EF4-FFF2-40B4-BE49-F238E27FC236}">
                <a16:creationId xmlns:a16="http://schemas.microsoft.com/office/drawing/2014/main" id="{D8B4ECD1-10FB-5D4C-98F2-23AE3FCD0207}"/>
              </a:ext>
            </a:extLst>
          </p:cNvPr>
          <p:cNvPicPr>
            <a:picLocks noChangeAspect="1"/>
          </p:cNvPicPr>
          <p:nvPr/>
        </p:nvPicPr>
        <p:blipFill>
          <a:blip r:embed="rId2"/>
          <a:stretch>
            <a:fillRect/>
          </a:stretch>
        </p:blipFill>
        <p:spPr>
          <a:xfrm>
            <a:off x="6479837" y="681439"/>
            <a:ext cx="5586942" cy="1913529"/>
          </a:xfrm>
          <a:prstGeom prst="rect">
            <a:avLst/>
          </a:prstGeom>
        </p:spPr>
      </p:pic>
      <p:sp>
        <p:nvSpPr>
          <p:cNvPr id="40" name="Rectangle 39">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10;&#10;Description automatically generated with medium confidence">
            <a:extLst>
              <a:ext uri="{FF2B5EF4-FFF2-40B4-BE49-F238E27FC236}">
                <a16:creationId xmlns:a16="http://schemas.microsoft.com/office/drawing/2014/main" id="{578A6EFD-723E-9A49-8211-44E300922C57}"/>
              </a:ext>
            </a:extLst>
          </p:cNvPr>
          <p:cNvPicPr>
            <a:picLocks noGrp="1" noChangeAspect="1"/>
          </p:cNvPicPr>
          <p:nvPr>
            <p:ph idx="1"/>
          </p:nvPr>
        </p:nvPicPr>
        <p:blipFill>
          <a:blip r:embed="rId3"/>
          <a:stretch>
            <a:fillRect/>
          </a:stretch>
        </p:blipFill>
        <p:spPr>
          <a:xfrm>
            <a:off x="1109145" y="3315854"/>
            <a:ext cx="4867060" cy="3455611"/>
          </a:xfrm>
          <a:prstGeom prst="rect">
            <a:avLst/>
          </a:prstGeom>
        </p:spPr>
      </p:pic>
      <p:pic>
        <p:nvPicPr>
          <p:cNvPr id="7" name="Picture 6" descr="Chart, line chart&#10;&#10;Description automatically generated">
            <a:extLst>
              <a:ext uri="{FF2B5EF4-FFF2-40B4-BE49-F238E27FC236}">
                <a16:creationId xmlns:a16="http://schemas.microsoft.com/office/drawing/2014/main" id="{BEF66431-1C31-314A-B206-90C0E30DD4A9}"/>
              </a:ext>
            </a:extLst>
          </p:cNvPr>
          <p:cNvPicPr>
            <a:picLocks noChangeAspect="1"/>
          </p:cNvPicPr>
          <p:nvPr/>
        </p:nvPicPr>
        <p:blipFill>
          <a:blip r:embed="rId4"/>
          <a:stretch>
            <a:fillRect/>
          </a:stretch>
        </p:blipFill>
        <p:spPr>
          <a:xfrm>
            <a:off x="6479838" y="3451381"/>
            <a:ext cx="5586942" cy="3184556"/>
          </a:xfrm>
          <a:prstGeom prst="rect">
            <a:avLst/>
          </a:prstGeom>
        </p:spPr>
      </p:pic>
    </p:spTree>
    <p:extLst>
      <p:ext uri="{BB962C8B-B14F-4D97-AF65-F5344CB8AC3E}">
        <p14:creationId xmlns:p14="http://schemas.microsoft.com/office/powerpoint/2010/main" val="101496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871C0F-5CEB-3F4B-B365-3AF08A0FA6AC}"/>
              </a:ext>
            </a:extLst>
          </p:cNvPr>
          <p:cNvSpPr>
            <a:spLocks noGrp="1"/>
          </p:cNvSpPr>
          <p:nvPr>
            <p:ph type="title"/>
          </p:nvPr>
        </p:nvSpPr>
        <p:spPr>
          <a:xfrm>
            <a:off x="1116498" y="655128"/>
            <a:ext cx="4613919" cy="1499616"/>
          </a:xfrm>
        </p:spPr>
        <p:txBody>
          <a:bodyPr vert="horz" lIns="91440" tIns="45720" rIns="91440" bIns="45720" rtlCol="0" anchor="b">
            <a:normAutofit/>
          </a:bodyPr>
          <a:lstStyle/>
          <a:p>
            <a:r>
              <a:rPr lang="en-US" sz="4200" dirty="0"/>
              <a:t>SRVF Sphere</a:t>
            </a:r>
          </a:p>
        </p:txBody>
      </p:sp>
      <p:sp>
        <p:nvSpPr>
          <p:cNvPr id="16" name="Rectangle 15">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1F49CE81-B2F4-47B2-9D4A-886DCE0A84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9" name="Rectangle 64">
              <a:extLst>
                <a:ext uri="{FF2B5EF4-FFF2-40B4-BE49-F238E27FC236}">
                  <a16:creationId xmlns:a16="http://schemas.microsoft.com/office/drawing/2014/main" id="{4BE32177-3EAD-42DA-997C-8DAE1BFEE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A0DEE160-9825-4DB5-8188-911AC13EA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9C5FEDB5-0AEE-40E4-9CA6-6718B956D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1A11DF2D-1D4B-45DA-906B-2A1F84C99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B6A5BAC0-9806-4124-A584-7F924A658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A8F6BFA3-38BE-4F0A-94D9-EF0E6EA01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BE6BCF21-959F-419E-BCA4-B20AF92EF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54B6E037-E222-42EB-9AEB-C45EF209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A0494426-372E-42B8-87E1-170F1B596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14DB5AB5-5D73-4375-8CF4-DF4B7A5D7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009B2A6E-6D36-4A9A-AFAA-CF4D85914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85DC0718-B29F-47A6-931F-F0EF9FA99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AAED958D-AFCC-4BEF-818A-EFF7E41D1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C216DD5A-D1AE-429E-937E-456A50345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A845B253-9DEE-45AC-AADA-FAA6812C3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CE7B6CBF-757B-4B55-84CB-062B712D3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2CC28C7A-EF33-43D3-90CD-DCAC92546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BC0C9DCF-F15B-4B7A-A16B-37B4335E6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94991FD1-406A-4958-87D4-8DFA9FEA4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5CD32F69-27AD-4088-877C-E2A40F8B0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descr="Graphical user interface, application&#10;&#10;Description automatically generated">
            <a:extLst>
              <a:ext uri="{FF2B5EF4-FFF2-40B4-BE49-F238E27FC236}">
                <a16:creationId xmlns:a16="http://schemas.microsoft.com/office/drawing/2014/main" id="{D9770F17-6348-F64C-BEEC-080B07474B61}"/>
              </a:ext>
            </a:extLst>
          </p:cNvPr>
          <p:cNvPicPr>
            <a:picLocks noChangeAspect="1"/>
          </p:cNvPicPr>
          <p:nvPr/>
        </p:nvPicPr>
        <p:blipFill>
          <a:blip r:embed="rId2"/>
          <a:stretch>
            <a:fillRect/>
          </a:stretch>
        </p:blipFill>
        <p:spPr>
          <a:xfrm>
            <a:off x="6479837" y="674455"/>
            <a:ext cx="5586942" cy="1927496"/>
          </a:xfrm>
          <a:prstGeom prst="rect">
            <a:avLst/>
          </a:prstGeom>
        </p:spPr>
      </p:pic>
      <p:sp>
        <p:nvSpPr>
          <p:cNvPr id="40" name="Rectangle 39">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10;&#10;Description automatically generated">
            <a:extLst>
              <a:ext uri="{FF2B5EF4-FFF2-40B4-BE49-F238E27FC236}">
                <a16:creationId xmlns:a16="http://schemas.microsoft.com/office/drawing/2014/main" id="{D4F3EFAD-8C50-3D4F-B3C1-A321F12A49EB}"/>
              </a:ext>
            </a:extLst>
          </p:cNvPr>
          <p:cNvPicPr>
            <a:picLocks noGrp="1" noChangeAspect="1"/>
          </p:cNvPicPr>
          <p:nvPr>
            <p:ph idx="1"/>
          </p:nvPr>
        </p:nvPicPr>
        <p:blipFill>
          <a:blip r:embed="rId3"/>
          <a:stretch>
            <a:fillRect/>
          </a:stretch>
        </p:blipFill>
        <p:spPr>
          <a:xfrm>
            <a:off x="1175817" y="3315854"/>
            <a:ext cx="4733716" cy="3455611"/>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7BBD86F2-FAEC-F143-A185-671ACF8DF52A}"/>
              </a:ext>
            </a:extLst>
          </p:cNvPr>
          <p:cNvPicPr>
            <a:picLocks noChangeAspect="1"/>
          </p:cNvPicPr>
          <p:nvPr/>
        </p:nvPicPr>
        <p:blipFill>
          <a:blip r:embed="rId4"/>
          <a:stretch>
            <a:fillRect/>
          </a:stretch>
        </p:blipFill>
        <p:spPr>
          <a:xfrm>
            <a:off x="6479838" y="3416463"/>
            <a:ext cx="5586942" cy="3254392"/>
          </a:xfrm>
          <a:prstGeom prst="rect">
            <a:avLst/>
          </a:prstGeom>
        </p:spPr>
      </p:pic>
    </p:spTree>
    <p:extLst>
      <p:ext uri="{BB962C8B-B14F-4D97-AF65-F5344CB8AC3E}">
        <p14:creationId xmlns:p14="http://schemas.microsoft.com/office/powerpoint/2010/main" val="1096960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3D681C-CED3-EF46-A9CE-EFFFD2848B37}"/>
              </a:ext>
            </a:extLst>
          </p:cNvPr>
          <p:cNvSpPr>
            <a:spLocks noGrp="1"/>
          </p:cNvSpPr>
          <p:nvPr>
            <p:ph type="title"/>
          </p:nvPr>
        </p:nvSpPr>
        <p:spPr>
          <a:xfrm>
            <a:off x="1116498" y="655128"/>
            <a:ext cx="4613919" cy="1499616"/>
          </a:xfrm>
        </p:spPr>
        <p:txBody>
          <a:bodyPr vert="horz" lIns="91440" tIns="45720" rIns="91440" bIns="45720" rtlCol="0" anchor="b">
            <a:normAutofit/>
          </a:bodyPr>
          <a:lstStyle/>
          <a:p>
            <a:r>
              <a:rPr lang="en-US" sz="4200" dirty="0"/>
              <a:t>Euclidean Sphere</a:t>
            </a:r>
          </a:p>
        </p:txBody>
      </p:sp>
      <p:sp>
        <p:nvSpPr>
          <p:cNvPr id="16" name="Rectangle 15">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1F49CE81-B2F4-47B2-9D4A-886DCE0A84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9" name="Rectangle 64">
              <a:extLst>
                <a:ext uri="{FF2B5EF4-FFF2-40B4-BE49-F238E27FC236}">
                  <a16:creationId xmlns:a16="http://schemas.microsoft.com/office/drawing/2014/main" id="{4BE32177-3EAD-42DA-997C-8DAE1BFEE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A0DEE160-9825-4DB5-8188-911AC13EA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9C5FEDB5-0AEE-40E4-9CA6-6718B956D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1A11DF2D-1D4B-45DA-906B-2A1F84C99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B6A5BAC0-9806-4124-A584-7F924A658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A8F6BFA3-38BE-4F0A-94D9-EF0E6EA01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BE6BCF21-959F-419E-BCA4-B20AF92EF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54B6E037-E222-42EB-9AEB-C45EF209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A0494426-372E-42B8-87E1-170F1B596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14DB5AB5-5D73-4375-8CF4-DF4B7A5D7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009B2A6E-6D36-4A9A-AFAA-CF4D85914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85DC0718-B29F-47A6-931F-F0EF9FA99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AAED958D-AFCC-4BEF-818A-EFF7E41D1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C216DD5A-D1AE-429E-937E-456A50345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A845B253-9DEE-45AC-AADA-FAA6812C3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CE7B6CBF-757B-4B55-84CB-062B712D3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2CC28C7A-EF33-43D3-90CD-DCAC92546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BC0C9DCF-F15B-4B7A-A16B-37B4335E6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94991FD1-406A-4958-87D4-8DFA9FEA4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5CD32F69-27AD-4088-877C-E2A40F8B0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descr="A screenshot of a computer&#10;&#10;Description automatically generated with low confidence">
            <a:extLst>
              <a:ext uri="{FF2B5EF4-FFF2-40B4-BE49-F238E27FC236}">
                <a16:creationId xmlns:a16="http://schemas.microsoft.com/office/drawing/2014/main" id="{0BFA1CC7-60EE-0D47-B95C-8D6B56776F42}"/>
              </a:ext>
            </a:extLst>
          </p:cNvPr>
          <p:cNvPicPr>
            <a:picLocks noChangeAspect="1"/>
          </p:cNvPicPr>
          <p:nvPr/>
        </p:nvPicPr>
        <p:blipFill>
          <a:blip r:embed="rId2"/>
          <a:stretch>
            <a:fillRect/>
          </a:stretch>
        </p:blipFill>
        <p:spPr>
          <a:xfrm>
            <a:off x="6479837" y="681439"/>
            <a:ext cx="5586942" cy="1913529"/>
          </a:xfrm>
          <a:prstGeom prst="rect">
            <a:avLst/>
          </a:prstGeom>
        </p:spPr>
      </p:pic>
      <p:sp>
        <p:nvSpPr>
          <p:cNvPr id="40" name="Rectangle 39">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10;&#10;Description automatically generated">
            <a:extLst>
              <a:ext uri="{FF2B5EF4-FFF2-40B4-BE49-F238E27FC236}">
                <a16:creationId xmlns:a16="http://schemas.microsoft.com/office/drawing/2014/main" id="{302D94C0-26D6-1E41-B643-8E655463076F}"/>
              </a:ext>
            </a:extLst>
          </p:cNvPr>
          <p:cNvPicPr>
            <a:picLocks noGrp="1" noChangeAspect="1"/>
          </p:cNvPicPr>
          <p:nvPr>
            <p:ph idx="1"/>
          </p:nvPr>
        </p:nvPicPr>
        <p:blipFill>
          <a:blip r:embed="rId3"/>
          <a:stretch>
            <a:fillRect/>
          </a:stretch>
        </p:blipFill>
        <p:spPr>
          <a:xfrm>
            <a:off x="1134582" y="3315854"/>
            <a:ext cx="4816185" cy="3455611"/>
          </a:xfrm>
          <a:prstGeom prst="rect">
            <a:avLst/>
          </a:prstGeom>
        </p:spPr>
      </p:pic>
      <p:pic>
        <p:nvPicPr>
          <p:cNvPr id="7" name="Picture 6" descr="Chart, line chart&#10;&#10;Description automatically generated">
            <a:extLst>
              <a:ext uri="{FF2B5EF4-FFF2-40B4-BE49-F238E27FC236}">
                <a16:creationId xmlns:a16="http://schemas.microsoft.com/office/drawing/2014/main" id="{465391D3-F1D9-894D-B536-E52528906E7E}"/>
              </a:ext>
            </a:extLst>
          </p:cNvPr>
          <p:cNvPicPr>
            <a:picLocks noChangeAspect="1"/>
          </p:cNvPicPr>
          <p:nvPr/>
        </p:nvPicPr>
        <p:blipFill>
          <a:blip r:embed="rId4"/>
          <a:stretch>
            <a:fillRect/>
          </a:stretch>
        </p:blipFill>
        <p:spPr>
          <a:xfrm>
            <a:off x="6479838" y="3339643"/>
            <a:ext cx="5586942" cy="3408033"/>
          </a:xfrm>
          <a:prstGeom prst="rect">
            <a:avLst/>
          </a:prstGeom>
        </p:spPr>
      </p:pic>
    </p:spTree>
    <p:extLst>
      <p:ext uri="{BB962C8B-B14F-4D97-AF65-F5344CB8AC3E}">
        <p14:creationId xmlns:p14="http://schemas.microsoft.com/office/powerpoint/2010/main" val="15785179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118</Words>
  <Application>Microsoft Macintosh PowerPoint</Application>
  <PresentationFormat>Widescreen</PresentationFormat>
  <Paragraphs>12</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PowerPoint Presentation</vt:lpstr>
      <vt:lpstr>Plot descriptions </vt:lpstr>
      <vt:lpstr>Amplitude Phase Rod</vt:lpstr>
      <vt:lpstr>SRVF Rod</vt:lpstr>
      <vt:lpstr>Euclidean ROD</vt:lpstr>
      <vt:lpstr>Peak Wavelength Rod</vt:lpstr>
      <vt:lpstr>Amplitude Phase Sphere</vt:lpstr>
      <vt:lpstr>SRVF Sphere</vt:lpstr>
      <vt:lpstr>Euclidean Sphere</vt:lpstr>
      <vt:lpstr>Peak Wavelength Sphere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Huat Chiang</dc:creator>
  <cp:lastModifiedBy>Huat Chiang</cp:lastModifiedBy>
  <cp:revision>1</cp:revision>
  <dcterms:created xsi:type="dcterms:W3CDTF">2022-02-01T01:03:32Z</dcterms:created>
  <dcterms:modified xsi:type="dcterms:W3CDTF">2022-02-01T01:17:36Z</dcterms:modified>
</cp:coreProperties>
</file>